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09" r:id="rId1"/>
  </p:sldMasterIdLst>
  <p:sldIdLst>
    <p:sldId id="256" r:id="rId2"/>
    <p:sldId id="257" r:id="rId3"/>
    <p:sldId id="258" r:id="rId4"/>
    <p:sldId id="259" r:id="rId5"/>
    <p:sldId id="260" r:id="rId6"/>
    <p:sldId id="261" r:id="rId7"/>
    <p:sldId id="262" r:id="rId8"/>
    <p:sldId id="263" r:id="rId9"/>
    <p:sldId id="265"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305"/>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90" y="1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8A87A34-81AB-432B-8DAE-1953F412C126}" type="datetimeFigureOut">
              <a:rPr lang="en-US" smtClean="0"/>
              <a:t>2/6/2019</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6D22F896-40B5-4ADD-8801-0D06FADFA095}"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7248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134388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08204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832416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629508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302117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31407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146103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8223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20816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1320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53861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2/6/2019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42597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2/6/2019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5667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2/6/2019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94216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76663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36733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8A87A34-81AB-432B-8DAE-1953F412C126}" type="datetimeFigureOut">
              <a:rPr lang="en-US" smtClean="0"/>
              <a:pPr/>
              <a:t>2/6/2019</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81674447"/>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 id="2147483822" r:id="rId13"/>
    <p:sldLayoutId id="2147483823" r:id="rId14"/>
    <p:sldLayoutId id="2147483824" r:id="rId15"/>
    <p:sldLayoutId id="2147483825" r:id="rId16"/>
    <p:sldLayoutId id="2147483826"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81201" y="2278966"/>
            <a:ext cx="9001462" cy="2539292"/>
          </a:xfrm>
        </p:spPr>
        <p:txBody>
          <a:bodyPr>
            <a:normAutofit fontScale="90000"/>
          </a:bodyPr>
          <a:lstStyle/>
          <a:p>
            <a:r>
              <a:rPr lang="en-US" dirty="0" smtClean="0"/>
              <a:t>Charlotte Perkins </a:t>
            </a:r>
            <a:r>
              <a:rPr lang="en-US" dirty="0"/>
              <a:t>G</a:t>
            </a:r>
            <a:r>
              <a:rPr lang="en-US" dirty="0" smtClean="0"/>
              <a:t>ilman</a:t>
            </a:r>
            <a:br>
              <a:rPr lang="en-US" dirty="0" smtClean="0"/>
            </a:br>
            <a:r>
              <a:rPr lang="en-US" dirty="0"/>
              <a:t/>
            </a:r>
            <a:br>
              <a:rPr lang="en-US" dirty="0"/>
            </a:br>
            <a:r>
              <a:rPr lang="en-US" dirty="0" smtClean="0"/>
              <a:t>1860-1935</a:t>
            </a:r>
            <a:endParaRPr lang="en-US" dirty="0"/>
          </a:p>
        </p:txBody>
      </p:sp>
      <p:sp>
        <p:nvSpPr>
          <p:cNvPr id="4" name="TextBox 3"/>
          <p:cNvSpPr txBox="1"/>
          <p:nvPr/>
        </p:nvSpPr>
        <p:spPr>
          <a:xfrm>
            <a:off x="2461846" y="4818258"/>
            <a:ext cx="7230794" cy="646331"/>
          </a:xfrm>
          <a:prstGeom prst="rect">
            <a:avLst/>
          </a:prstGeom>
          <a:noFill/>
        </p:spPr>
        <p:txBody>
          <a:bodyPr wrap="square" rtlCol="0">
            <a:spAutoFit/>
          </a:bodyPr>
          <a:lstStyle/>
          <a:p>
            <a:pPr algn="ctr"/>
            <a:r>
              <a:rPr lang="en-US" dirty="0"/>
              <a:t>Prominent American feminist, sociologist, &amp; writer. </a:t>
            </a:r>
            <a:endParaRPr lang="en-US" dirty="0" smtClean="0"/>
          </a:p>
          <a:p>
            <a:pPr algn="ctr"/>
            <a:r>
              <a:rPr lang="en-US" dirty="0" smtClean="0"/>
              <a:t>Concerned </a:t>
            </a:r>
            <a:r>
              <a:rPr lang="en-US" dirty="0"/>
              <a:t>with the way society works &amp; gender roles</a:t>
            </a:r>
            <a:r>
              <a:rPr lang="en-US" dirty="0" smtClean="0"/>
              <a:t>.</a:t>
            </a:r>
            <a:endParaRPr lang="en-US" dirty="0"/>
          </a:p>
        </p:txBody>
      </p:sp>
    </p:spTree>
    <p:extLst>
      <p:ext uri="{BB962C8B-B14F-4D97-AF65-F5344CB8AC3E}">
        <p14:creationId xmlns:p14="http://schemas.microsoft.com/office/powerpoint/2010/main" val="3004870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childhood</a:t>
            </a:r>
            <a:endParaRPr lang="en-US" dirty="0"/>
          </a:p>
        </p:txBody>
      </p:sp>
      <p:sp>
        <p:nvSpPr>
          <p:cNvPr id="3" name="Content Placeholder 2"/>
          <p:cNvSpPr>
            <a:spLocks noGrp="1"/>
          </p:cNvSpPr>
          <p:nvPr>
            <p:ph idx="1"/>
          </p:nvPr>
        </p:nvSpPr>
        <p:spPr>
          <a:xfrm>
            <a:off x="1295402" y="2458456"/>
            <a:ext cx="9601196" cy="3548447"/>
          </a:xfrm>
        </p:spPr>
        <p:txBody>
          <a:bodyPr>
            <a:normAutofit fontScale="85000" lnSpcReduction="20000"/>
          </a:bodyPr>
          <a:lstStyle/>
          <a:p>
            <a:pPr>
              <a:lnSpc>
                <a:spcPct val="120000"/>
              </a:lnSpc>
              <a:spcBef>
                <a:spcPts val="100"/>
              </a:spcBef>
              <a:spcAft>
                <a:spcPts val="100"/>
              </a:spcAft>
            </a:pPr>
            <a:r>
              <a:rPr lang="en-US" dirty="0" smtClean="0"/>
              <a:t>Abandoned by her father as a child; lived with mother.</a:t>
            </a:r>
          </a:p>
          <a:p>
            <a:pPr>
              <a:lnSpc>
                <a:spcPct val="120000"/>
              </a:lnSpc>
              <a:spcBef>
                <a:spcPts val="100"/>
              </a:spcBef>
              <a:spcAft>
                <a:spcPts val="100"/>
              </a:spcAft>
            </a:pPr>
            <a:r>
              <a:rPr lang="en-US" dirty="0" smtClean="0"/>
              <a:t>Very poor, often supported by her father’s aunts (one was a </a:t>
            </a:r>
            <a:r>
              <a:rPr lang="en-US" b="1" u="sng" dirty="0" smtClean="0"/>
              <a:t>suffragist</a:t>
            </a:r>
            <a:r>
              <a:rPr lang="en-US" dirty="0" smtClean="0"/>
              <a:t>; the other was Harriet Beecher Stowe, </a:t>
            </a:r>
            <a:r>
              <a:rPr lang="en-US" b="1" u="sng" dirty="0" smtClean="0"/>
              <a:t>author of Uncle Tom’s Cabin</a:t>
            </a:r>
            <a:r>
              <a:rPr lang="en-US" dirty="0" smtClean="0"/>
              <a:t>.</a:t>
            </a:r>
          </a:p>
          <a:p>
            <a:pPr>
              <a:lnSpc>
                <a:spcPct val="120000"/>
              </a:lnSpc>
              <a:spcBef>
                <a:spcPts val="100"/>
              </a:spcBef>
              <a:spcAft>
                <a:spcPts val="100"/>
              </a:spcAft>
            </a:pPr>
            <a:r>
              <a:rPr lang="en-US" dirty="0" smtClean="0"/>
              <a:t>Moved around often (7 schools in 4 years).</a:t>
            </a:r>
          </a:p>
          <a:p>
            <a:pPr>
              <a:lnSpc>
                <a:spcPct val="120000"/>
              </a:lnSpc>
              <a:spcBef>
                <a:spcPts val="100"/>
              </a:spcBef>
              <a:spcAft>
                <a:spcPts val="100"/>
              </a:spcAft>
            </a:pPr>
            <a:r>
              <a:rPr lang="en-US" dirty="0" smtClean="0"/>
              <a:t>Mother was not affectionate—unless her daughter was asleep.</a:t>
            </a:r>
          </a:p>
          <a:p>
            <a:pPr>
              <a:lnSpc>
                <a:spcPct val="120000"/>
              </a:lnSpc>
              <a:spcBef>
                <a:spcPts val="100"/>
              </a:spcBef>
              <a:spcAft>
                <a:spcPts val="100"/>
              </a:spcAft>
            </a:pPr>
            <a:r>
              <a:rPr lang="en-US" dirty="0" smtClean="0"/>
              <a:t>To keep Gilman from getting hurt, her mother forbade her to have friendships or read fiction. Most of Gilman’s friends were boys, and she was proud to call herself a “tomboy” (though it would have been something to be ashamed of at the time).</a:t>
            </a:r>
          </a:p>
          <a:p>
            <a:pPr>
              <a:lnSpc>
                <a:spcPct val="120000"/>
              </a:lnSpc>
              <a:spcBef>
                <a:spcPts val="100"/>
              </a:spcBef>
              <a:spcAft>
                <a:spcPts val="100"/>
              </a:spcAft>
            </a:pPr>
            <a:r>
              <a:rPr lang="en-US" dirty="0" smtClean="0"/>
              <a:t>To cope with her isolation, Gilman spent a lot of time reading at the library.</a:t>
            </a:r>
          </a:p>
          <a:p>
            <a:pPr>
              <a:lnSpc>
                <a:spcPct val="120000"/>
              </a:lnSpc>
              <a:spcBef>
                <a:spcPts val="100"/>
              </a:spcBef>
              <a:spcAft>
                <a:spcPts val="100"/>
              </a:spcAft>
            </a:pPr>
            <a:r>
              <a:rPr lang="en-US" dirty="0" smtClean="0"/>
              <a:t>Her intelligence and potential impressed her teachers, though she did not earn good grades.</a:t>
            </a:r>
          </a:p>
          <a:p>
            <a:endParaRPr lang="en-US" dirty="0"/>
          </a:p>
        </p:txBody>
      </p:sp>
    </p:spTree>
    <p:extLst>
      <p:ext uri="{BB962C8B-B14F-4D97-AF65-F5344CB8AC3E}">
        <p14:creationId xmlns:p14="http://schemas.microsoft.com/office/powerpoint/2010/main" val="2842215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Adulthood</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Married in 1884 &amp; had a daughter. Suffered from severe </a:t>
            </a:r>
            <a:r>
              <a:rPr lang="en-US" b="1" u="sng" dirty="0" smtClean="0"/>
              <a:t>post-partum depression</a:t>
            </a:r>
            <a:r>
              <a:rPr lang="en-US" dirty="0" smtClean="0"/>
              <a:t>.</a:t>
            </a:r>
          </a:p>
          <a:p>
            <a:r>
              <a:rPr lang="en-US" dirty="0" smtClean="0"/>
              <a:t>@ this time, women were seen as hysterical, emotional, and nervous, so they were not always believed when they claimed to be ill after giving birth.</a:t>
            </a:r>
          </a:p>
          <a:p>
            <a:r>
              <a:rPr lang="en-US" dirty="0" smtClean="0"/>
              <a:t>1888—Gilman separates from husband (very rare during that time). They divorce later, &amp; Gilman becomes active in feminist organizations.</a:t>
            </a:r>
          </a:p>
          <a:p>
            <a:r>
              <a:rPr lang="en-US" dirty="0" smtClean="0"/>
              <a:t>She sends her daughter to live w/her ex-husband and his new wife: Gilman believed that fathers should have a right to be a big part in their children’s lives &amp; develop strong relationships with them (an uncommon view, b/c this was seen primarily as a woman’s role).</a:t>
            </a:r>
          </a:p>
          <a:p>
            <a:r>
              <a:rPr lang="en-US" dirty="0" smtClean="0"/>
              <a:t>In 1932, she was diagnosed with incurable breast cancer, so she committed suicide. In her suicide note, she wrote that she “chose chloroform over cancer.”</a:t>
            </a:r>
            <a:endParaRPr lang="en-US" dirty="0"/>
          </a:p>
        </p:txBody>
      </p:sp>
    </p:spTree>
    <p:extLst>
      <p:ext uri="{BB962C8B-B14F-4D97-AF65-F5344CB8AC3E}">
        <p14:creationId xmlns:p14="http://schemas.microsoft.com/office/powerpoint/2010/main" val="2839527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Views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Very involved in social reform movements—primarily, she advocated for women’s right to vote.</a:t>
            </a:r>
          </a:p>
          <a:p>
            <a:r>
              <a:rPr lang="en-US" dirty="0" smtClean="0"/>
              <a:t>Joined an organization dedicated to fight against extreme capitalism and the distinctions between classes. </a:t>
            </a:r>
          </a:p>
          <a:p>
            <a:r>
              <a:rPr lang="en-US" dirty="0" smtClean="0"/>
              <a:t>Called herself a humanist; believed that the </a:t>
            </a:r>
            <a:r>
              <a:rPr lang="en-US" b="1" u="sng" dirty="0" smtClean="0"/>
              <a:t>domestic</a:t>
            </a:r>
            <a:r>
              <a:rPr lang="en-US" dirty="0" smtClean="0"/>
              <a:t> environment oppressed women through society’s patriarchal beliefs.</a:t>
            </a:r>
          </a:p>
          <a:p>
            <a:r>
              <a:rPr lang="en-US" dirty="0" smtClean="0"/>
              <a:t>Argued that male aggressiveness and maternal roles for women were artificial, &amp; no longer needed for survival in a modern society.</a:t>
            </a:r>
          </a:p>
          <a:p>
            <a:r>
              <a:rPr lang="en-US" dirty="0" smtClean="0"/>
              <a:t>Argued that gender roles (at the time) were determined by economics: Since there was no real place for women in the workplace, they were relegated to the home. As a result, women were forced to rely on men as providers, &amp; forced by society since early childhood to prepare for the role of mother and wife—through clothes, toys, &amp; activities marketed as appropriate for girls.</a:t>
            </a:r>
          </a:p>
          <a:p>
            <a:pPr marL="0" indent="0">
              <a:buNone/>
            </a:pPr>
            <a:endParaRPr lang="en-US" dirty="0"/>
          </a:p>
        </p:txBody>
      </p:sp>
    </p:spTree>
    <p:extLst>
      <p:ext uri="{BB962C8B-B14F-4D97-AF65-F5344CB8AC3E}">
        <p14:creationId xmlns:p14="http://schemas.microsoft.com/office/powerpoint/2010/main" val="3746864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Views (cont.)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Argued that women’s contributions to civilization were adversely affected due to an </a:t>
            </a:r>
            <a:r>
              <a:rPr lang="en-US" b="1" u="sng" dirty="0" smtClean="0"/>
              <a:t>androcentric</a:t>
            </a:r>
            <a:r>
              <a:rPr lang="en-US" dirty="0" smtClean="0"/>
              <a:t> culture. As a result, womankind was underdeveloped, and ought to have new opportunities to develop, for the betterment of humankind.</a:t>
            </a:r>
          </a:p>
          <a:p>
            <a:r>
              <a:rPr lang="en-US" dirty="0" smtClean="0"/>
              <a:t>Believed that economic independence was the key to women being free and becoming equal to men.</a:t>
            </a:r>
          </a:p>
          <a:p>
            <a:r>
              <a:rPr lang="en-US" dirty="0" smtClean="0"/>
              <a:t>Published an article saying that motherhood should not keep a woman from working outside the home, that housework should be shared by men &amp; women, and that women were currently forced to take on a social role and expected to be happy about it.</a:t>
            </a:r>
            <a:endParaRPr lang="en-US" dirty="0"/>
          </a:p>
        </p:txBody>
      </p:sp>
    </p:spTree>
    <p:extLst>
      <p:ext uri="{BB962C8B-B14F-4D97-AF65-F5344CB8AC3E}">
        <p14:creationId xmlns:p14="http://schemas.microsoft.com/office/powerpoint/2010/main" val="2063430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Feminism</a:t>
            </a:r>
            <a:endParaRPr lang="en-US" dirty="0"/>
          </a:p>
        </p:txBody>
      </p:sp>
      <p:sp>
        <p:nvSpPr>
          <p:cNvPr id="3" name="Content Placeholder 2"/>
          <p:cNvSpPr>
            <a:spLocks noGrp="1"/>
          </p:cNvSpPr>
          <p:nvPr>
            <p:ph idx="1"/>
          </p:nvPr>
        </p:nvSpPr>
        <p:spPr/>
        <p:txBody>
          <a:bodyPr/>
          <a:lstStyle/>
          <a:p>
            <a:r>
              <a:rPr lang="en-US" dirty="0" smtClean="0"/>
              <a:t>Early feminism developed as a response to gender inequality.</a:t>
            </a:r>
          </a:p>
          <a:p>
            <a:r>
              <a:rPr lang="en-US" dirty="0" smtClean="0"/>
              <a:t>E.G.: women were not able to inherit property, vote, run their own businesses, etc. Autonomy was, then, virtually impossible, because women could not support themselves financially &amp; thus had to rely on their father or husband.</a:t>
            </a:r>
          </a:p>
          <a:p>
            <a:r>
              <a:rPr lang="en-US" dirty="0" smtClean="0"/>
              <a:t>Without the right to vote, women were also unable to bring forth any changes to these aspects of society, because they did not have a voice in government matters.</a:t>
            </a:r>
            <a:endParaRPr lang="en-US" dirty="0"/>
          </a:p>
        </p:txBody>
      </p:sp>
    </p:spTree>
    <p:extLst>
      <p:ext uri="{BB962C8B-B14F-4D97-AF65-F5344CB8AC3E}">
        <p14:creationId xmlns:p14="http://schemas.microsoft.com/office/powerpoint/2010/main" val="3559655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Problematic Aspects of Early Feminism</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However, feminism developed primarily to address the needs of wealthy white women. Minorities/the poor were not included. For example, some proposed conditions for voting were that voters be literate (something the poor likely would/could not be).</a:t>
            </a:r>
          </a:p>
          <a:p>
            <a:r>
              <a:rPr lang="en-US" dirty="0" smtClean="0"/>
              <a:t>Gilman herself believed (as did many at that time) that African Americans had not evolved to the same degree as whites, and that the government should take charge of those who were a burden on society.</a:t>
            </a:r>
          </a:p>
          <a:p>
            <a:r>
              <a:rPr lang="en-US" dirty="0" smtClean="0"/>
              <a:t>She also shared the belief that immigrants were affecting the reproductive purity of the nation, and that they had no place in America.</a:t>
            </a:r>
            <a:endParaRPr lang="en-US" dirty="0"/>
          </a:p>
        </p:txBody>
      </p:sp>
    </p:spTree>
    <p:extLst>
      <p:ext uri="{BB962C8B-B14F-4D97-AF65-F5344CB8AC3E}">
        <p14:creationId xmlns:p14="http://schemas.microsoft.com/office/powerpoint/2010/main" val="4185299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Rest Cure Treatment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After giving birth, Gilman recognized that she was sick, but that it was a mental rather than physical illness. She was prescribed the “rest cure,” which was solely given to women.</a:t>
            </a:r>
          </a:p>
          <a:p>
            <a:r>
              <a:rPr lang="en-US" dirty="0" smtClean="0"/>
              <a:t>She was not allowed to leave her bed, read, write, sew, talk, or feed herself. Her doctor’s instructions included having her kids with her all day, live a domestic life, lie down an hour after each meal, and have only two hours of intellectual stimulation per day.</a:t>
            </a:r>
          </a:p>
          <a:p>
            <a:r>
              <a:rPr lang="en-US" dirty="0" smtClean="0"/>
              <a:t>Though she tried to follow her doctor’s orders, her depression worsened and she came close to a full emotional collapse. According to her husband’s diaries, she even began to display suicidal behavior. As a result, the couple decided to get a divorce.</a:t>
            </a:r>
            <a:endParaRPr lang="en-US" dirty="0"/>
          </a:p>
        </p:txBody>
      </p:sp>
    </p:spTree>
    <p:extLst>
      <p:ext uri="{BB962C8B-B14F-4D97-AF65-F5344CB8AC3E}">
        <p14:creationId xmlns:p14="http://schemas.microsoft.com/office/powerpoint/2010/main" val="1460724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Yellow Wallpaper</a:t>
            </a:r>
            <a:endParaRPr lang="en-US" dirty="0"/>
          </a:p>
        </p:txBody>
      </p:sp>
      <p:sp>
        <p:nvSpPr>
          <p:cNvPr id="3" name="Content Placeholder 2"/>
          <p:cNvSpPr>
            <a:spLocks noGrp="1"/>
          </p:cNvSpPr>
          <p:nvPr>
            <p:ph idx="1"/>
          </p:nvPr>
        </p:nvSpPr>
        <p:spPr/>
        <p:txBody>
          <a:bodyPr/>
          <a:lstStyle/>
          <a:p>
            <a:r>
              <a:rPr lang="en-US" dirty="0" smtClean="0"/>
              <a:t>After the divorce, Gilman took a vacation and began to write. She immediately noticed her depression lifting. </a:t>
            </a:r>
          </a:p>
          <a:p>
            <a:r>
              <a:rPr lang="en-US" dirty="0" smtClean="0"/>
              <a:t>She then wrote “The Yellow Wallpaper” to change people’s minds about the role of women in society, &amp; show how a lack of autonomy can negatively affect one’s emotional and even physical wellbeing.</a:t>
            </a:r>
          </a:p>
          <a:p>
            <a:r>
              <a:rPr lang="en-US" dirty="0" smtClean="0"/>
              <a:t>The story was met with mixed reviews, but has since become one of the most famous feminist works.</a:t>
            </a:r>
            <a:endParaRPr lang="en-US" dirty="0"/>
          </a:p>
        </p:txBody>
      </p:sp>
    </p:spTree>
    <p:extLst>
      <p:ext uri="{BB962C8B-B14F-4D97-AF65-F5344CB8AC3E}">
        <p14:creationId xmlns:p14="http://schemas.microsoft.com/office/powerpoint/2010/main" val="108546494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73</TotalTime>
  <Words>999</Words>
  <Application>Microsoft Office PowerPoint</Application>
  <PresentationFormat>Widescreen</PresentationFormat>
  <Paragraphs>43</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Garamond</vt:lpstr>
      <vt:lpstr>Organic</vt:lpstr>
      <vt:lpstr>Charlotte Perkins Gilman  1860-1935</vt:lpstr>
      <vt:lpstr>Early childhood</vt:lpstr>
      <vt:lpstr>Adulthood</vt:lpstr>
      <vt:lpstr>Social Views</vt:lpstr>
      <vt:lpstr>Social Views (cont.)</vt:lpstr>
      <vt:lpstr>Early Feminism</vt:lpstr>
      <vt:lpstr>Problematic Aspects of Early Feminism</vt:lpstr>
      <vt:lpstr>The Rest Cure Treatment</vt:lpstr>
      <vt:lpstr>The Yellow Wallpaper</vt:lpstr>
    </vt:vector>
  </TitlesOfParts>
  <Company>PCSB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Charlotte  perkins gilman   1860-1935</dc:title>
  <dc:creator>Rossi, Valentina</dc:creator>
  <cp:lastModifiedBy>Rossi, Valentina</cp:lastModifiedBy>
  <cp:revision>8</cp:revision>
  <dcterms:created xsi:type="dcterms:W3CDTF">2019-02-06T17:16:55Z</dcterms:created>
  <dcterms:modified xsi:type="dcterms:W3CDTF">2019-02-06T18:30:02Z</dcterms:modified>
</cp:coreProperties>
</file>